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7" autoAdjust="0"/>
    <p:restoredTop sz="94660"/>
  </p:normalViewPr>
  <p:slideViewPr>
    <p:cSldViewPr snapToGrid="0">
      <p:cViewPr varScale="1">
        <p:scale>
          <a:sx n="62" d="100"/>
          <a:sy n="62" d="100"/>
        </p:scale>
        <p:origin x="1157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12348-8744-4FB8-84EC-1D1EAFD052C4}" type="datetimeFigureOut">
              <a:rPr lang="en-GB" smtClean="0"/>
              <a:t>26/12/2017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4560C-6450-42C8-B197-F04406411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5474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12348-8744-4FB8-84EC-1D1EAFD052C4}" type="datetimeFigureOut">
              <a:rPr lang="en-GB" smtClean="0"/>
              <a:t>26/12/2017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4560C-6450-42C8-B197-F04406411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7202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12348-8744-4FB8-84EC-1D1EAFD052C4}" type="datetimeFigureOut">
              <a:rPr lang="en-GB" smtClean="0"/>
              <a:t>26/12/2017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4560C-6450-42C8-B197-F04406411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522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12348-8744-4FB8-84EC-1D1EAFD052C4}" type="datetimeFigureOut">
              <a:rPr lang="en-GB" smtClean="0"/>
              <a:t>26/12/2017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4560C-6450-42C8-B197-F04406411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555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12348-8744-4FB8-84EC-1D1EAFD052C4}" type="datetimeFigureOut">
              <a:rPr lang="en-GB" smtClean="0"/>
              <a:t>26/12/2017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4560C-6450-42C8-B197-F04406411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9178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12348-8744-4FB8-84EC-1D1EAFD052C4}" type="datetimeFigureOut">
              <a:rPr lang="en-GB" smtClean="0"/>
              <a:t>26/12/2017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4560C-6450-42C8-B197-F04406411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9450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12348-8744-4FB8-84EC-1D1EAFD052C4}" type="datetimeFigureOut">
              <a:rPr lang="en-GB" smtClean="0"/>
              <a:t>26/12/2017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4560C-6450-42C8-B197-F04406411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3987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12348-8744-4FB8-84EC-1D1EAFD052C4}" type="datetimeFigureOut">
              <a:rPr lang="en-GB" smtClean="0"/>
              <a:t>26/12/2017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4560C-6450-42C8-B197-F04406411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4411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12348-8744-4FB8-84EC-1D1EAFD052C4}" type="datetimeFigureOut">
              <a:rPr lang="en-GB" smtClean="0"/>
              <a:t>26/12/2017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4560C-6450-42C8-B197-F04406411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0801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12348-8744-4FB8-84EC-1D1EAFD052C4}" type="datetimeFigureOut">
              <a:rPr lang="en-GB" smtClean="0"/>
              <a:t>26/12/2017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4560C-6450-42C8-B197-F04406411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7691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12348-8744-4FB8-84EC-1D1EAFD052C4}" type="datetimeFigureOut">
              <a:rPr lang="en-GB" smtClean="0"/>
              <a:t>26/12/2017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4560C-6450-42C8-B197-F04406411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1177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12348-8744-4FB8-84EC-1D1EAFD052C4}" type="datetimeFigureOut">
              <a:rPr lang="en-GB" smtClean="0"/>
              <a:t>26/12/2017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4560C-6450-42C8-B197-F04406411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3931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1784" y="0"/>
            <a:ext cx="6858000" cy="9144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25113" y="-135925"/>
            <a:ext cx="3571103" cy="8956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hu-HU" sz="3600" dirty="0" smtClean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algn="r"/>
            <a:endParaRPr lang="hu-HU" sz="36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algn="r"/>
            <a:endParaRPr lang="hu-HU" sz="3600" dirty="0" smtClean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algn="r"/>
            <a:endParaRPr lang="hu-HU" sz="36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algn="ctr"/>
            <a:r>
              <a:rPr lang="hu-HU" sz="3600" b="1" dirty="0" smtClean="0">
                <a:cs typeface="Segoe UI Light" panose="020B0502040204020203" pitchFamily="34" charset="0"/>
              </a:rPr>
              <a:t>A szabadságban, melyre minket Krisztus megszabadított, </a:t>
            </a:r>
            <a:endParaRPr lang="en-GB" sz="3600" b="1" dirty="0">
              <a:cs typeface="Segoe UI Light" panose="020B0502040204020203" pitchFamily="34" charset="0"/>
            </a:endParaRPr>
          </a:p>
          <a:p>
            <a:pPr algn="ctr"/>
            <a:r>
              <a:rPr lang="hu-HU" sz="3600" b="1" dirty="0" smtClean="0">
                <a:cs typeface="Segoe UI Light" panose="020B0502040204020203" pitchFamily="34" charset="0"/>
              </a:rPr>
              <a:t>álljatok meg és ne kötelezzétek meg ismét magatokat szolgaságnak igájával</a:t>
            </a:r>
            <a:r>
              <a:rPr lang="hu-HU" sz="3600" dirty="0" smtClean="0">
                <a:cs typeface="Segoe UI Light" panose="020B0502040204020203" pitchFamily="34" charset="0"/>
              </a:rPr>
              <a:t>. </a:t>
            </a:r>
            <a:endParaRPr lang="en-GB" sz="3600" dirty="0">
              <a:cs typeface="Segoe UI Light" panose="020B0502040204020203" pitchFamily="34" charset="0"/>
            </a:endParaRPr>
          </a:p>
          <a:p>
            <a:pPr algn="r"/>
            <a:endParaRPr lang="en-GB" sz="3600" dirty="0">
              <a:cs typeface="Segoe UI Light" panose="020B0502040204020203" pitchFamily="34" charset="0"/>
            </a:endParaRPr>
          </a:p>
          <a:p>
            <a:pPr algn="r"/>
            <a:r>
              <a:rPr lang="en-GB" sz="3600" b="1" dirty="0" smtClean="0">
                <a:solidFill>
                  <a:schemeClr val="bg1"/>
                </a:solidFill>
                <a:cs typeface="Segoe UI Light" panose="020B0502040204020203" pitchFamily="34" charset="0"/>
              </a:rPr>
              <a:t>Galata </a:t>
            </a:r>
            <a:r>
              <a:rPr lang="en-GB" sz="3600" b="1" dirty="0">
                <a:solidFill>
                  <a:schemeClr val="bg1"/>
                </a:solidFill>
                <a:cs typeface="Segoe UI Light" panose="020B0502040204020203" pitchFamily="34" charset="0"/>
              </a:rPr>
              <a:t>5:1</a:t>
            </a:r>
          </a:p>
        </p:txBody>
      </p:sp>
    </p:spTree>
    <p:extLst>
      <p:ext uri="{BB962C8B-B14F-4D97-AF65-F5344CB8AC3E}">
        <p14:creationId xmlns:p14="http://schemas.microsoft.com/office/powerpoint/2010/main" val="15320426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21</Words>
  <Application>Microsoft Office PowerPoint</Application>
  <PresentationFormat>Diavetítés a képernyőre (4:3 oldalarány)</PresentationFormat>
  <Paragraphs>8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 Light</vt:lpstr>
      <vt:lpstr>Office Theme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Zsuzsanna Kovacs-Biro</dc:creator>
  <cp:lastModifiedBy>Bea</cp:lastModifiedBy>
  <cp:revision>4</cp:revision>
  <dcterms:created xsi:type="dcterms:W3CDTF">2017-05-02T11:50:02Z</dcterms:created>
  <dcterms:modified xsi:type="dcterms:W3CDTF">2017-12-26T10:14:18Z</dcterms:modified>
</cp:coreProperties>
</file>